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Operaciones de gestión(</a:t>
            </a:r>
            <a:r>
              <a:rPr lang="es-ES" i="1" dirty="0"/>
              <a:t>CRUD) </a:t>
            </a:r>
            <a:r>
              <a:rPr lang="es-ES" dirty="0"/>
              <a:t>sobre los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Alteración del flujo de ejecución.</a:t>
            </a:r>
          </a:p>
          <a:p>
            <a:r>
              <a:rPr lang="es-ES" dirty="0"/>
              <a:t>Comprobación de restricciones.</a:t>
            </a:r>
          </a:p>
          <a:p>
            <a:r>
              <a:rPr lang="es-ES" dirty="0"/>
              <a:t>Visualización del flujo de ejecución.</a:t>
            </a:r>
          </a:p>
          <a:p>
            <a:r>
              <a:rPr lang="es-ES" dirty="0"/>
              <a:t>Exportación de los resultados.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Alteración de la ejecución del flujo de ejecución de un proceso en función de los valores de las salidas. </a:t>
            </a:r>
          </a:p>
          <a:p>
            <a:r>
              <a:rPr lang="es-ES" dirty="0"/>
              <a:t>Comprobación de la corrección de la conexión entre salidas y entradas de las consultas que componen un proceso.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Ejecución paso a paso de los procesos.</a:t>
            </a:r>
          </a:p>
          <a:p>
            <a:r>
              <a:rPr lang="es-ES" dirty="0"/>
              <a:t>Exportar los resultados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48A6A7-253D-458A-97D5-5FD7DF3C5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Imagen de </a:t>
            </a:r>
            <a:r>
              <a:rPr lang="es-ES"/>
              <a:t>procesos anidados</a:t>
            </a:r>
          </a:p>
        </p:txBody>
      </p:sp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general del Trabajo de Fin de Grado es integrar en el producto LUCA el concepto de </a:t>
            </a:r>
            <a:r>
              <a:rPr lang="es-ES" i="1" dirty="0"/>
              <a:t>Proceso</a:t>
            </a:r>
          </a:p>
          <a:p>
            <a:r>
              <a:rPr lang="es-ES" dirty="0"/>
              <a:t>Realizado en CIC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Fechas </a:t>
            </a:r>
          </a:p>
          <a:p>
            <a:r>
              <a:rPr lang="es-ES" dirty="0"/>
              <a:t>Destacado, frase resumiendo el objetivo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Antecedentes: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Ejecución de </a:t>
            </a:r>
            <a:r>
              <a:rPr lang="es-ES" dirty="0"/>
              <a:t>una consulta</a:t>
            </a:r>
          </a:p>
        </p:txBody>
      </p:sp>
      <p:pic>
        <p:nvPicPr>
          <p:cNvPr id="4" name="consulta">
            <a:hlinkClick r:id="" action="ppaction://media"/>
            <a:extLst>
              <a:ext uri="{FF2B5EF4-FFF2-40B4-BE49-F238E27FC236}">
                <a16:creationId xmlns:a16="http://schemas.microsoft.com/office/drawing/2014/main" id="{1A7E4E49-847A-4319-A6F2-4D46CAC74A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70" y="1475116"/>
            <a:ext cx="8920460" cy="50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Motivación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2454F1-5793-4E9C-8726-E475E2A46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Imagen de operación de listado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514</Words>
  <Application>Microsoft Office PowerPoint</Application>
  <PresentationFormat>Panorámica</PresentationFormat>
  <Paragraphs>104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Antecedentes: LUCA</vt:lpstr>
      <vt:lpstr>Ejecución de una consulta</vt:lpstr>
      <vt:lpstr>Motivación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93</cp:revision>
  <dcterms:created xsi:type="dcterms:W3CDTF">2018-02-20T17:03:48Z</dcterms:created>
  <dcterms:modified xsi:type="dcterms:W3CDTF">2018-02-26T17:58:59Z</dcterms:modified>
</cp:coreProperties>
</file>